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  <p:sldId id="268" r:id="rId13"/>
    <p:sldId id="269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51" d="100"/>
          <a:sy n="51" d="100"/>
        </p:scale>
        <p:origin x="62" y="8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0011F-F81E-4A4C-B748-9836372B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B09FF91-A2A0-4FFB-BC72-1F03ED8EC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B91C09-4813-41CB-8F7D-1C2D0EFC8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CE5FE6-1F03-4570-ACC7-7E020207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0B62D0-3A54-4F41-83DC-A0B00B2A6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4797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18CAE3-4CC5-4D82-96EE-DD0FFEED0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E17FD05-3F3A-42E0-87A4-56327D6F8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8B69AE-C31A-462C-805F-D90892953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30D675-774F-46E1-A12C-9F2536AD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F2BE86-7402-46CF-8FC8-E5C665BC6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859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D00A8A4-4677-4ECA-893D-76F34AE2C1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E9C59C-AD59-4EBD-9CB0-D494DA419F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C1C19B-83A0-4FDF-BA4F-062E1F06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A6B89-F85C-4A38-947E-83ED6333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550303-7F15-4ECE-A351-144AE6060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2854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57B481-ED76-43E6-8812-C47219AD1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DF29FC-F8FC-4E15-8961-6B4DEBF99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6685F4-2047-4201-BDF8-53DB4A01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27D5EB-2234-4087-A0DE-BA27A87A4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662D0D-A47D-4AC9-A55E-B18A4BDEE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672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564B54-AEC5-4C0F-ABD2-06749F812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FBDC71-22F0-4CAE-8F5E-0A76B0A2E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FBADFD-EC7A-43D8-B133-A8E8CEF4E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09526E-1CBE-4A44-963D-EB8E8B05E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F4B18D-1537-4057-BBA3-D34F97552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095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7331C5-395B-448F-B0B9-11B768CB4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FD974-454D-4E76-AE7D-79136B415B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6941FD8-1E9A-4C5D-BE1E-3DCCFAC2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A73D1B-B60D-47F3-816F-4408898CB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67C281-016C-4E6C-875F-5AB356A19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537917C-2F90-454D-8D4A-545BC6328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350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6E7AFB-944D-4BB8-B12C-B0B38AAA8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6D171B-4618-491B-A94F-C9CC0B7D8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EF53682-CCA0-48BD-A9DC-000169BB2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15C7BD1-25FD-424A-8B6B-A2C15DD27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8063F70-B75F-48CC-8B16-3705C1F78B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D54FF7F-6886-4E51-B1E1-C76C0A1E9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F4F3129-E6FF-4572-8A40-BD1826AB9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2AE90E5-316B-4D98-A292-D1C5F502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8001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28F2AF-8CA3-4AB4-ABB3-F5F8F6349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2D69AAF-AD70-4E83-B2E2-90C5F17A6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522F0AC-BA6A-4511-9010-C2229322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97383B-1A28-45BF-95C4-10D229D5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799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E93BE63-2505-4EF5-AA71-7CDA7577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05580FC-C8FF-4B8F-BD28-E98CA8F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4006B4-558D-46CC-B698-FDB23633B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79564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AB6C17-6D2A-4438-90AA-238E0AE3F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796141-82D4-4DB8-AC95-A0F0BA3EE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AF0C9C-05DA-4283-A3EA-8340C34E8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3245EAD-4BAB-4EA3-8C29-9FFC2174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488636-09F2-4806-A5FF-B79F5AE9E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690EA1-0AB6-42D8-A7EA-1153F521F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9977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878216-9073-4EB7-BF75-E2EB133C2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F20C4BA-9738-4AE4-B1D3-DA1CACE624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4C28DEB-FC8B-4684-8042-7FE62A25E1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9E8D7D-2DA8-4BE8-9CEF-E0D98535A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802AC05-7B42-493F-A0C4-ED66C122E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D7FC32-A2FC-40C3-96D2-544FAD710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9900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BFD620E-05B2-4005-8FE1-34DDB0923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211A21-2E22-4DBE-A679-EC73FDF99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718302-188F-4D31-9D6A-36BEABFD1A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984EFF-7390-4F7C-8DD1-6CCE82E20D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240E87-6F2A-4EE9-85C9-950540F84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5546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8FFA3E1-3B81-4C90-80C4-244A1C40B31F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4345D66-3F1E-459A-AC3A-323DAEB19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0872"/>
            <a:ext cx="9144000" cy="865414"/>
          </a:xfrm>
        </p:spPr>
        <p:txBody>
          <a:bodyPr>
            <a:normAutofit fontScale="90000"/>
          </a:bodyPr>
          <a:lstStyle/>
          <a:p>
            <a:r>
              <a:rPr lang="de-CH" dirty="0"/>
              <a:t>The </a:t>
            </a:r>
            <a:r>
              <a:rPr lang="de-CH" dirty="0" err="1"/>
              <a:t>floor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moor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DC91E4E-63F5-483E-9659-B39B71798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59428"/>
            <a:ext cx="9144000" cy="2939143"/>
          </a:xfrm>
        </p:spPr>
        <p:txBody>
          <a:bodyPr>
            <a:normAutofit/>
          </a:bodyPr>
          <a:lstStyle/>
          <a:p>
            <a:pPr algn="l"/>
            <a:r>
              <a:rPr lang="de-CH" dirty="0"/>
              <a:t>Zwei Eltern suchen ihr verlorenes Kind.</a:t>
            </a:r>
          </a:p>
          <a:p>
            <a:pPr algn="l"/>
            <a:endParaRPr lang="de-CH" dirty="0"/>
          </a:p>
          <a:p>
            <a:pPr algn="l"/>
            <a:r>
              <a:rPr lang="de-CH" dirty="0"/>
              <a:t>Ein Sturm, ein Gewitter, Geschrei, Dunkelheit und ein Blitz. Was ist passiert?</a:t>
            </a:r>
            <a:br>
              <a:rPr lang="de-CH" dirty="0"/>
            </a:br>
            <a:r>
              <a:rPr lang="de-CH" dirty="0"/>
              <a:t>Wie das genau passiert ist soll ein Mysterium bleiben. Auch ingame wird es nie erklärt….</a:t>
            </a:r>
            <a:br>
              <a:rPr lang="de-CH" dirty="0"/>
            </a:br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B816DCA-59BB-4499-B824-739A6C5181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3184072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82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CE6FDC-3280-478C-80BE-14C6CC5ED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96C6C4-63B2-4110-8728-E8A877D90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Wie steuert man das Spiel?</a:t>
            </a:r>
          </a:p>
          <a:p>
            <a:pPr marL="0" indent="0">
              <a:buNone/>
            </a:pPr>
            <a:r>
              <a:rPr lang="de-CH" dirty="0"/>
              <a:t>	Einführung «WASD und JIKL»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Sonst keine Erklärung. Baby auf Endscreen, und ingame spielt man dann die zwei Eltern. </a:t>
            </a:r>
            <a:br>
              <a:rPr lang="de-CH" dirty="0"/>
            </a:br>
            <a:r>
              <a:rPr lang="de-CH" dirty="0"/>
              <a:t>Es geht nur in eine Richtung = selbsterklärend</a:t>
            </a:r>
          </a:p>
        </p:txBody>
      </p:sp>
    </p:spTree>
    <p:extLst>
      <p:ext uri="{BB962C8B-B14F-4D97-AF65-F5344CB8AC3E}">
        <p14:creationId xmlns:p14="http://schemas.microsoft.com/office/powerpoint/2010/main" val="2347748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E7ADF-350F-4791-B83F-B6566ACF2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276DE6-EFCC-4B75-9B75-3CA6748D4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Was ging schief, was haben wir gelernt: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:Logik: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:Animation: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:Leveldesign:</a:t>
            </a:r>
          </a:p>
        </p:txBody>
      </p:sp>
    </p:spTree>
    <p:extLst>
      <p:ext uri="{BB962C8B-B14F-4D97-AF65-F5344CB8AC3E}">
        <p14:creationId xmlns:p14="http://schemas.microsoft.com/office/powerpoint/2010/main" val="3059855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EC34C7-0C22-43FB-A11B-871AC68F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8AC6670-9945-43DA-AC9D-616C42B29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62805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6A7F7D-1B28-49BF-90E1-F37616AD6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Wer hat was gemacht: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Yannick: Logik, Master</a:t>
            </a:r>
          </a:p>
          <a:p>
            <a:pPr marL="0" indent="0">
              <a:buNone/>
            </a:pPr>
            <a:r>
              <a:rPr lang="de-CH" dirty="0"/>
              <a:t>Raphael: Leveldesign, Background, Sound</a:t>
            </a:r>
          </a:p>
          <a:p>
            <a:pPr marL="0" indent="0">
              <a:buNone/>
            </a:pPr>
            <a:r>
              <a:rPr lang="de-CH" dirty="0"/>
              <a:t>Seline: Charakterdesign, Animation, Sound</a:t>
            </a:r>
          </a:p>
        </p:txBody>
      </p:sp>
    </p:spTree>
    <p:extLst>
      <p:ext uri="{BB962C8B-B14F-4D97-AF65-F5344CB8AC3E}">
        <p14:creationId xmlns:p14="http://schemas.microsoft.com/office/powerpoint/2010/main" val="3778674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AD2D59-B232-48C0-88EE-952D7808A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/>
          <a:lstStyle/>
          <a:p>
            <a:pPr marL="0" indent="0">
              <a:buNone/>
            </a:pPr>
            <a:r>
              <a:rPr lang="de-CH" dirty="0" err="1"/>
              <a:t>Artstyle</a:t>
            </a:r>
            <a:r>
              <a:rPr lang="de-CH" dirty="0"/>
              <a:t>: Grafisch, zurückgehalten, wenig Details.</a:t>
            </a:r>
            <a:br>
              <a:rPr lang="de-CH" dirty="0"/>
            </a:br>
            <a:r>
              <a:rPr lang="de-CH" dirty="0"/>
              <a:t>		wenig Details = mehr Raum für eigene Geschichten</a:t>
            </a:r>
            <a:br>
              <a:rPr lang="de-CH" dirty="0"/>
            </a:br>
            <a:r>
              <a:rPr lang="de-CH" dirty="0"/>
              <a:t>		keine Gesichter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08080FD-7E0D-45CE-9324-E67E6E84E56F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85942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7C82644D-7715-4696-8D9E-DC65A72A41F9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D5B6718-57E0-447B-A7D9-9E4DA0E25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7" b="48247"/>
          <a:stretch/>
        </p:blipFill>
        <p:spPr>
          <a:xfrm>
            <a:off x="123415" y="2093005"/>
            <a:ext cx="2593314" cy="494461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B3237F5-C2EB-4FD8-9F3B-65EB981709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" t="-1038" r="69920" b="49286"/>
          <a:stretch/>
        </p:blipFill>
        <p:spPr>
          <a:xfrm>
            <a:off x="6373588" y="1094014"/>
            <a:ext cx="3386407" cy="5735636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74DCFA1D-10FD-4443-B37D-0B6DA171A67E}"/>
              </a:ext>
            </a:extLst>
          </p:cNvPr>
          <p:cNvSpPr txBox="1">
            <a:spLocks/>
          </p:cNvSpPr>
          <p:nvPr/>
        </p:nvSpPr>
        <p:spPr>
          <a:xfrm>
            <a:off x="8196945" y="280758"/>
            <a:ext cx="10515600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dirty="0"/>
              <a:t>Rot-Blau</a:t>
            </a:r>
            <a:br>
              <a:rPr lang="de-CH" dirty="0"/>
            </a:br>
            <a:r>
              <a:rPr lang="de-CH" dirty="0"/>
              <a:t>Eckig-rund-3eckig-rund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5E44AC36-D7B3-42DD-80AE-D82E9046D4B2}"/>
              </a:ext>
            </a:extLst>
          </p:cNvPr>
          <p:cNvSpPr/>
          <p:nvPr/>
        </p:nvSpPr>
        <p:spPr>
          <a:xfrm>
            <a:off x="2262457" y="2497377"/>
            <a:ext cx="1774372" cy="399549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Gleichschenkliges Dreieck 7">
            <a:extLst>
              <a:ext uri="{FF2B5EF4-FFF2-40B4-BE49-F238E27FC236}">
                <a16:creationId xmlns:a16="http://schemas.microsoft.com/office/drawing/2014/main" id="{A5B2280B-001E-48AC-AB9F-5E29E1822583}"/>
              </a:ext>
            </a:extLst>
          </p:cNvPr>
          <p:cNvSpPr/>
          <p:nvPr/>
        </p:nvSpPr>
        <p:spPr>
          <a:xfrm>
            <a:off x="4223658" y="1673467"/>
            <a:ext cx="3010336" cy="4819407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3885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5DC4F2E6-43E0-4EF8-AFF8-E12A4D8D25D4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3002AE-23E4-417C-A776-306DFFA25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214" y="531017"/>
            <a:ext cx="10515600" cy="1325563"/>
          </a:xfrm>
        </p:spPr>
        <p:txBody>
          <a:bodyPr/>
          <a:lstStyle/>
          <a:p>
            <a:r>
              <a:rPr lang="de-CH" dirty="0" err="1"/>
              <a:t>sound</a:t>
            </a:r>
            <a:endParaRPr lang="de-CH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C1D014-1BCF-4A1D-B190-0A48717BD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214" y="1462088"/>
            <a:ext cx="9220200" cy="5186363"/>
          </a:xfrm>
          <a:prstGeom prst="rect">
            <a:avLst/>
          </a:prstGeom>
        </p:spPr>
      </p:pic>
      <p:pic>
        <p:nvPicPr>
          <p:cNvPr id="5" name="2017-12-13 12-47">
            <a:hlinkClick r:id="" action="ppaction://media"/>
            <a:extLst>
              <a:ext uri="{FF2B5EF4-FFF2-40B4-BE49-F238E27FC236}">
                <a16:creationId xmlns:a16="http://schemas.microsoft.com/office/drawing/2014/main" id="{E924B767-F0CF-47A8-9DFA-6B5A1394D5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1855" y="53101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943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8519791-FF0B-43C9-A6AD-B1B01F6A9B4D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5BB3244-A393-44BD-A2C1-E525C683D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24" b="1"/>
          <a:stretch/>
        </p:blipFill>
        <p:spPr>
          <a:xfrm>
            <a:off x="4428580" y="881743"/>
            <a:ext cx="7763420" cy="422910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93CF5F6-CD3C-4AD2-B900-5D6A3EC2F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5413"/>
            <a:ext cx="4245429" cy="424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67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F2E6E2EC-F963-4714-A45F-8EBEF7761E8B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98C7EB-E01C-479B-907D-7A7595CB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429" y="0"/>
            <a:ext cx="3411141" cy="6858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98D3117-DA72-43AE-8494-8E71C1EA7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443" y="1039247"/>
            <a:ext cx="3838575" cy="253365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4112A87-DF92-43EA-A0E5-CE2C2B79DB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443" y="3572897"/>
            <a:ext cx="5840184" cy="328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117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>
            <a:extLst>
              <a:ext uri="{FF2B5EF4-FFF2-40B4-BE49-F238E27FC236}">
                <a16:creationId xmlns:a16="http://schemas.microsoft.com/office/drawing/2014/main" id="{7DD5470E-AC9B-441B-A03E-94DEA6B78207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F7E99F1-0DE3-4816-90FE-9091B546DF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03511"/>
            <a:ext cx="9866998" cy="4351338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35F3A7B-E7CF-4324-BCC2-EA51F1210A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814" y="2354489"/>
            <a:ext cx="6858000" cy="6858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C1B1EC8-B7FD-4F88-B474-E0A9061004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858000" cy="68580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7A304F3-1B33-4AD6-B645-3472D55F96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186" y="0"/>
            <a:ext cx="6858000" cy="68580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F7C4A14E-0D2E-40DA-984A-1AC8FBF4A3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464" y="2055813"/>
            <a:ext cx="6858000" cy="68580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B168DD0-F65A-44EB-94B7-454154C0AC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478" y="1005683"/>
            <a:ext cx="6858000" cy="68580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7AD1A06-EAB6-4CFA-8494-2E356A65D6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863" y="-331900"/>
            <a:ext cx="6858000" cy="685800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98C57B73-10D9-4B23-B114-47CB51C3ACE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198" y="4208236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37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94629-A69C-4485-ADAF-58F97A2B3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Wichtige Spielobjekte</a:t>
            </a:r>
          </a:p>
        </p:txBody>
      </p:sp>
    </p:spTree>
    <p:extLst>
      <p:ext uri="{BB962C8B-B14F-4D97-AF65-F5344CB8AC3E}">
        <p14:creationId xmlns:p14="http://schemas.microsoft.com/office/powerpoint/2010/main" val="210899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181BE2-E06A-45AB-A339-0591E53F4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338" y="52148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de-CH" dirty="0"/>
              <a:t>Was macht unser Spiel zu unserem Spiel?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Eigentlich essen die Eltern ihr Kind. Aber das weiss niemand. Nur Yannick.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D1F5AC-C803-4CAB-A689-0F17203C0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4197246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53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</Words>
  <Application>Microsoft Office PowerPoint</Application>
  <PresentationFormat>Breitbild</PresentationFormat>
  <Paragraphs>27</Paragraphs>
  <Slides>13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The floor is moor</vt:lpstr>
      <vt:lpstr>PowerPoint-Präsentation</vt:lpstr>
      <vt:lpstr>PowerPoint-Präsentation</vt:lpstr>
      <vt:lpstr>sound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moor</dc:title>
  <dc:creator>Schwab Seline DK.BA_DI.1701</dc:creator>
  <cp:lastModifiedBy>Schwab Seline DK.BA_DI.1701</cp:lastModifiedBy>
  <cp:revision>9</cp:revision>
  <dcterms:created xsi:type="dcterms:W3CDTF">2017-12-14T13:57:25Z</dcterms:created>
  <dcterms:modified xsi:type="dcterms:W3CDTF">2017-12-14T15:30:38Z</dcterms:modified>
</cp:coreProperties>
</file>

<file path=docProps/thumbnail.jpeg>
</file>